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496B0-7CF6-4945-9BCC-D0892393F919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0B2D5-E742-4037-BBE5-F4C8AF996D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Writing  </a:t>
            </a:r>
            <a:br>
              <a:rPr lang="en-US" sz="7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Supplemental Reports</a:t>
            </a:r>
            <a:endParaRPr lang="en-US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Photo Album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User</a:t>
            </a:r>
            <a:endParaRPr lang="en-US"/>
          </a:p>
        </p:txBody>
      </p:sp>
      <p:pic>
        <p:nvPicPr>
          <p:cNvPr id="4" name="Picture 3" descr="Page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165" y="0"/>
            <a:ext cx="618766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Page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762000"/>
            <a:ext cx="5515824" cy="533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ge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1871663" y="0"/>
            <a:ext cx="53990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ge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905000"/>
            <a:ext cx="5238076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5562600"/>
            <a:ext cx="6400800" cy="320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On-screen Show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Writing   Supplemental Reports</vt:lpstr>
      <vt:lpstr>Photo Album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 Supplemental Reports</dc:title>
  <dc:creator>User</dc:creator>
  <cp:lastModifiedBy>User</cp:lastModifiedBy>
  <cp:revision>2</cp:revision>
  <dcterms:created xsi:type="dcterms:W3CDTF">2023-10-18T19:50:51Z</dcterms:created>
  <dcterms:modified xsi:type="dcterms:W3CDTF">2023-10-18T20:01:08Z</dcterms:modified>
</cp:coreProperties>
</file>